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89" autoAdjust="0"/>
    <p:restoredTop sz="94660"/>
  </p:normalViewPr>
  <p:slideViewPr>
    <p:cSldViewPr snapToGrid="0">
      <p:cViewPr>
        <p:scale>
          <a:sx n="33" d="100"/>
          <a:sy n="33" d="100"/>
        </p:scale>
        <p:origin x="2333" y="10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46747-F11F-4E9D-9732-6F5B917EBB21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A1339-7C23-4817-A340-ED475410E1C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901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A1339-7C23-4817-A340-ED475410E1C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6794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A1339-7C23-4817-A340-ED475410E1CA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90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27F358-443F-FAE4-0EEB-3A3D59339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FD392C-B2FF-3D13-FBB2-7CC127C3B4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F8192C-FA75-8B0E-CB24-D331005D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E767D1-0146-4C14-AD1D-3E58E6125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ECD455-A102-2669-BF84-AE014A7D6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510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5EAC6-EF3D-E408-8B01-75D5718E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1100BB-E0BF-C30F-BEED-5449D6D93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CAC615-B6FC-0A46-CA37-B91818E50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C13940-EAA4-256F-427C-D70AD4F84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28AB3E-752E-9370-1262-37224373F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400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99380-BC5F-B9CC-007A-82BFB4DBF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A39004-DE9A-951E-C585-4A10E10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3F1B0C-BF2A-CF84-8E88-9557B6D34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4AE0F2-AA7E-A55C-42E4-42E67078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6A9DB6-45F0-2FCD-AA1F-73F7379D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7937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35220-16B3-C808-ACF0-C176D855C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FBB1AA-FC8D-C02C-E12A-E1BC8606C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680F49-F75E-7901-D28C-C6BBD8C9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70A172-842D-17FA-3880-C8FED0188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F51DF4-03A0-7D54-8C40-F645976D9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17D2DA-AC11-52E3-0A2E-14F8148A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438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01765-2C0E-C49C-AC90-114A836D6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2E2AF9-53B6-AB98-17D0-F2F17AEB5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85A7F0-4400-E7FB-82CF-0827AC550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9E403A3-D128-28A1-A90D-EADAB9F88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86BA166-88CD-1A94-D302-289A6C0EC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8493163-1FF8-57AF-2356-77A29EFF9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EDCD581-FFA5-5E8E-20D8-0878E82BA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6FDA44C-F606-16C2-0EBA-2512BAAB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86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3F9CE-4707-C204-8962-D56BEB66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BB84FD-78F3-F1F5-206C-7EF44FF6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6ED937-7999-100E-60EB-6F795F000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B1EBBE7-6860-0E25-592E-6FF3F9A89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6149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B8FF81E-3DB2-F2D0-3855-60EC3567D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6C4B02-2C78-6AFF-66AF-9D7FB4B7B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4070FD-D0D7-6832-5E8C-D59D2C78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970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250CC-8448-34A0-A265-142EB89F1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974730-F3F6-2DE1-F052-84F3A510C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F1378C-A289-38FE-9118-7EB3869AB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1D7082-88AA-DBAF-66E6-CB8C9BD1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1130AE-AFF8-7011-76B0-2E03DDBD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F4A67F-5D3B-45B6-818F-A79850482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3234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B55B3E-6A39-ED8C-57DC-E89379EDB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30C57B3-3414-FE1B-FE68-AB05F7A8A36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DF852F-007E-89EF-2D14-50190071A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82E334-B3C1-0280-37F5-4594B8F79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40DC0A-0B68-FA29-3455-0030C03E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4D9091-051B-0937-A7DE-D9D3E964D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99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E14FC-4A1C-6B89-90DE-A254FB73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49E265-A629-DDAA-74CB-B37C0ED41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06F442-45C3-888D-8ADC-72CE89592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F9CDD6-77D8-E1A5-6680-3C7C8A162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DAE844-3783-EA81-4B8E-33D2FF8A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215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42A2B89-822D-9E7C-B8E0-AF1DB990DE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2A4D1A-3086-3293-9306-FFEFBCCD9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E94536-880A-C711-D2A2-4644AF481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EF673-3CBF-4B62-9422-200F01F68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27D519-4446-3371-4A56-20AD3E2E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682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B5E865-C5A4-8E73-E9A3-4D96711F6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36081D-B219-2805-C377-8F71DDD1C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3687C1-08CF-CEEA-5076-A7E14F2DEE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27D63D-8D3B-41F8-966D-03C1FF599260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BA1C53-071A-06D9-35FC-99FAC48B43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9A7804-4151-EB47-1190-D3432D835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E2AE8D-6D75-4EAD-B3E6-68D606D145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510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55CE6-2EDD-64DF-2195-DDB24F8B4E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9592E9-E4DE-3D32-6CB8-71F3B9AEE6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AB59EED-9306-C97A-2E12-8091C3D57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0"/>
            <a:ext cx="12432322" cy="690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49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2CB66-B8B4-14A5-06AB-A8A5144E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4BF69CDE-748D-0212-B24F-787B2607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1499" cy="690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70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D9A38-5136-4E6B-1F63-A84BC66F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9C03DEF-6306-C139-4F9B-7D6C723B1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23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2B388F-1FD6-85A6-9FC8-52FA7A269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83F01C9-CB34-A5BE-06D3-22EA8179B0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67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51492F-C09F-6839-DD21-89763631E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101E44B-73B7-6141-D645-94FFA8BC5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4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EB6815-88EB-B8B8-74FB-02F4AC15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C8F0E0B-E79A-F725-A451-F001CC5AB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9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BE8D9B-0BA4-AE5C-4F6B-8B805A187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46E8473D-D641-E26F-7A22-356DF41DE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72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53C28-5861-6913-DC39-629136A9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220974FC-45FF-A32D-7DF1-F8B9EB09A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11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79AC7-1B2C-A731-8930-C96B3113D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DFF22CE-A45F-C438-5032-D88344BDB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7924"/>
            <a:ext cx="12502661" cy="69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02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F2E9F-A9C0-0C51-025B-D09FDB8DD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928F5B3-1695-EB3E-688E-4D1FECE41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07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25AF3-A649-2E2D-5039-3964ED3D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F1D3879-8DDA-1156-018B-00993A9C12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57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A7FEB4-9395-85FA-A385-E95B2121B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EC35183-0CB9-B85C-CC9E-491EE12394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57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E087F-6BBB-CADC-6134-B4BA82881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E264F67F-7F7A-2DDF-05C7-52C02B29B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83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3641A-16C9-F865-EC44-1DD51B99E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52CF8A6-8ED6-6F42-B86F-D9948712EF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31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0C3E25-AD4E-5D9C-22F7-8DD9B9B2C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8C60F1A-5BC7-01D7-C55A-4F2F84EAF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88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A6557-907B-9327-196F-589D29C58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19DF8E92-33B1-84DF-1C8B-B350D85F9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4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291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</Words>
  <Application>Microsoft Office PowerPoint</Application>
  <PresentationFormat>Panorámica</PresentationFormat>
  <Paragraphs>2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Alumno</dc:creator>
  <cp:lastModifiedBy>Alumno</cp:lastModifiedBy>
  <cp:revision>5</cp:revision>
  <dcterms:created xsi:type="dcterms:W3CDTF">2026-10-02T15:21:36Z</dcterms:created>
  <dcterms:modified xsi:type="dcterms:W3CDTF">2026-10-09T18:51:49Z</dcterms:modified>
</cp:coreProperties>
</file>